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257" r:id="rId6"/>
    <p:sldId id="259" r:id="rId7"/>
    <p:sldId id="261" r:id="rId8"/>
    <p:sldId id="262" r:id="rId9"/>
  </p:sldIdLst>
  <p:sldSz cx="15119350" cy="10691813"/>
  <p:notesSz cx="6858000" cy="9144000"/>
  <p:defaultTextStyle>
    <a:defPPr rtl="0">
      <a:defRPr lang="zh-tw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1218" autoAdjust="0"/>
  </p:normalViewPr>
  <p:slideViewPr>
    <p:cSldViewPr snapToGrid="0" showGuides="1">
      <p:cViewPr varScale="1">
        <p:scale>
          <a:sx n="67" d="100"/>
          <a:sy n="67" d="100"/>
        </p:scale>
        <p:origin x="1602" y="54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0" d="100"/>
          <a:sy n="100" d="100"/>
        </p:scale>
        <p:origin x="355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371FDD4-1ACE-4353-829D-0505EA0F4DC5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2022/5/10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3A96AD4-FA7B-45A4-B8C6-63FF3B17A7BB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4" name="投影片圖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A3C37BE-C303-496D-B5CD-85F2937540F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921" rtl="0" eaLnBrk="1" latinLnBrk="0" hangingPunct="1">
      <a:defRPr sz="1626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619460" algn="l" defTabSz="1238921" rtl="0" eaLnBrk="1" latinLnBrk="0" hangingPunct="1">
      <a:defRPr sz="1626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238921" algn="l" defTabSz="1238921" rtl="0" eaLnBrk="1" latinLnBrk="0" hangingPunct="1">
      <a:defRPr sz="1626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858381" algn="l" defTabSz="1238921" rtl="0" eaLnBrk="1" latinLnBrk="0" hangingPunct="1">
      <a:defRPr sz="1626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477841" algn="l" defTabSz="1238921" rtl="0" eaLnBrk="1" latinLnBrk="0" hangingPunct="1">
      <a:defRPr sz="1626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37BE-C303-496D-B5CD-85F2937540FC}" type="slidenum">
              <a:rPr lang="en-US" altLang="zh-TW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845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37BE-C303-496D-B5CD-85F2937540FC}" type="slidenum">
              <a:rPr lang="en-US" altLang="zh-TW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6149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37BE-C303-496D-B5CD-85F2937540FC}" type="slidenum">
              <a:rPr lang="en-US" altLang="zh-TW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5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9008256"/>
            <a:ext cx="15119350" cy="16835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3025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5119350" cy="16835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3025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0191" y="3573439"/>
            <a:ext cx="12520712" cy="3460560"/>
          </a:xfrm>
        </p:spPr>
        <p:txBody>
          <a:bodyPr rtlCol="0" anchor="ctr">
            <a:normAutofit/>
          </a:bodyPr>
          <a:lstStyle>
            <a:lvl1pPr algn="l" rtl="0">
              <a:defRPr sz="5456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0189" y="7033998"/>
            <a:ext cx="12520713" cy="148975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32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66974" indent="0" algn="ctr" rtl="0">
              <a:buNone/>
              <a:defRPr sz="2480"/>
            </a:lvl2pPr>
            <a:lvl3pPr marL="1133947" indent="0" algn="ctr" rtl="0">
              <a:buNone/>
              <a:defRPr sz="2232"/>
            </a:lvl3pPr>
            <a:lvl4pPr marL="1700921" indent="0" algn="ctr" rtl="0">
              <a:buNone/>
              <a:defRPr sz="1984"/>
            </a:lvl4pPr>
            <a:lvl5pPr marL="2267895" indent="0" algn="ctr" rtl="0">
              <a:buNone/>
              <a:defRPr sz="1984"/>
            </a:lvl5pPr>
            <a:lvl6pPr marL="2834869" indent="0" algn="ctr" rtl="0">
              <a:buNone/>
              <a:defRPr sz="1984"/>
            </a:lvl6pPr>
            <a:lvl7pPr marL="3401842" indent="0" algn="ctr" rtl="0">
              <a:buNone/>
              <a:defRPr sz="1984"/>
            </a:lvl7pPr>
            <a:lvl8pPr marL="3968816" indent="0" algn="ctr" rtl="0">
              <a:buNone/>
              <a:defRPr sz="1984"/>
            </a:lvl8pPr>
            <a:lvl9pPr marL="4535790" indent="0" algn="ctr" rtl="0">
              <a:buNone/>
              <a:defRPr sz="1984"/>
            </a:lvl9pPr>
          </a:lstStyle>
          <a:p>
            <a:pPr rtl="0"/>
            <a:r>
              <a:rPr lang="zh-TW" altLang="en-US" noProof="0"/>
              <a:t>按一下以編輯母片子標題樣式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59B422B-3BF5-43B3-9165-CCDB821825AF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2450" y="0"/>
            <a:ext cx="2167112" cy="357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968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/>
          <p:cNvSpPr>
            <a:spLocks noGrp="1"/>
          </p:cNvSpPr>
          <p:nvPr>
            <p:ph type="pic" idx="1"/>
          </p:nvPr>
        </p:nvSpPr>
        <p:spPr>
          <a:xfrm>
            <a:off x="5772277" y="2494756"/>
            <a:ext cx="7975001" cy="7127877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480"/>
            </a:lvl1pPr>
            <a:lvl2pPr marL="566974" indent="0" algn="l" rtl="0">
              <a:buNone/>
              <a:defRPr sz="3472"/>
            </a:lvl2pPr>
            <a:lvl3pPr marL="1133947" indent="0" algn="l" rtl="0">
              <a:buNone/>
              <a:defRPr sz="2976"/>
            </a:lvl3pPr>
            <a:lvl4pPr marL="1700921" indent="0" algn="l" rtl="0">
              <a:buNone/>
              <a:defRPr sz="2480"/>
            </a:lvl4pPr>
            <a:lvl5pPr marL="2267895" indent="0" algn="l" rtl="0">
              <a:buNone/>
              <a:defRPr sz="2480"/>
            </a:lvl5pPr>
            <a:lvl6pPr marL="2834869" indent="0" algn="l" rtl="0">
              <a:buNone/>
              <a:defRPr sz="2480"/>
            </a:lvl6pPr>
            <a:lvl7pPr marL="3401842" indent="0" algn="l" rtl="0">
              <a:buNone/>
              <a:defRPr sz="2480"/>
            </a:lvl7pPr>
            <a:lvl8pPr marL="3968816" indent="0" algn="l" rtl="0">
              <a:buNone/>
              <a:defRPr sz="2480"/>
            </a:lvl8pPr>
            <a:lvl9pPr marL="4535790" indent="0" algn="l" rtl="0">
              <a:buNone/>
              <a:defRPr sz="2480"/>
            </a:lvl9pPr>
          </a:lstStyle>
          <a:p>
            <a:pPr rtl="0"/>
            <a:r>
              <a:rPr lang="zh-TW" altLang="en-US" noProof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370191" y="2494757"/>
            <a:ext cx="4212629" cy="71278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488"/>
              </a:spcBef>
              <a:buNone/>
              <a:defRPr sz="2232"/>
            </a:lvl1pPr>
            <a:lvl2pPr marL="566974" indent="0" algn="l" rtl="0">
              <a:buNone/>
              <a:defRPr sz="1736"/>
            </a:lvl2pPr>
            <a:lvl3pPr marL="1133947" indent="0" algn="l" rtl="0">
              <a:buNone/>
              <a:defRPr sz="1488"/>
            </a:lvl3pPr>
            <a:lvl4pPr marL="1700921" indent="0" algn="l" rtl="0">
              <a:buNone/>
              <a:defRPr sz="1240"/>
            </a:lvl4pPr>
            <a:lvl5pPr marL="2267895" indent="0" algn="l" rtl="0">
              <a:buNone/>
              <a:defRPr sz="1240"/>
            </a:lvl5pPr>
            <a:lvl6pPr marL="2834869" indent="0" algn="l" rtl="0">
              <a:buNone/>
              <a:defRPr sz="1240"/>
            </a:lvl6pPr>
            <a:lvl7pPr marL="3401842" indent="0" algn="l" rtl="0">
              <a:buNone/>
              <a:defRPr sz="1240"/>
            </a:lvl7pPr>
            <a:lvl8pPr marL="3968816" indent="0" algn="l" rtl="0">
              <a:buNone/>
              <a:defRPr sz="1240"/>
            </a:lvl8pPr>
            <a:lvl9pPr marL="4535790" indent="0" algn="l" rtl="0">
              <a:buNone/>
              <a:defRPr sz="124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2563F1-500E-408A-A491-AE24D688795F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87B3416-5CF5-4927-985D-18A895A86DC6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1623000" y="569240"/>
            <a:ext cx="2126159" cy="9060817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370191" y="569240"/>
            <a:ext cx="10043475" cy="9060817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889B35-78A4-45CE-AD89-6D92CED8C8C3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  <p:grpSp>
        <p:nvGrpSpPr>
          <p:cNvPr id="7" name="群組 6"/>
          <p:cNvGrpSpPr/>
          <p:nvPr/>
        </p:nvGrpSpPr>
        <p:grpSpPr>
          <a:xfrm rot="5400000">
            <a:off x="7179896" y="5047316"/>
            <a:ext cx="8781542" cy="104669"/>
            <a:chOff x="1073150" y="1219201"/>
            <a:chExt cx="10058400" cy="63125"/>
          </a:xfrm>
        </p:grpSpPr>
        <p:cxnSp>
          <p:nvCxnSpPr>
            <p:cNvPr id="8" name="直線接點​​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B725DB8-7E1F-4134-B0B4-81426C2F1419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圖片的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/>
          <p:cNvGrpSpPr/>
          <p:nvPr/>
        </p:nvGrpSpPr>
        <p:grpSpPr>
          <a:xfrm rot="10800000">
            <a:off x="0" y="8801508"/>
            <a:ext cx="15119350" cy="98414"/>
            <a:chOff x="507492" y="1501519"/>
            <a:chExt cx="8129016" cy="63125"/>
          </a:xfrm>
        </p:grpSpPr>
        <p:cxnSp>
          <p:nvCxnSpPr>
            <p:cNvPr id="17" name="直線接點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​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群組 13"/>
          <p:cNvGrpSpPr/>
          <p:nvPr/>
        </p:nvGrpSpPr>
        <p:grpSpPr>
          <a:xfrm>
            <a:off x="0" y="1781969"/>
            <a:ext cx="15119350" cy="98414"/>
            <a:chOff x="507492" y="1501519"/>
            <a:chExt cx="8129016" cy="63125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0" y="9008256"/>
            <a:ext cx="15119350" cy="16835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3025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5119350" cy="16835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3025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0191" y="3573439"/>
            <a:ext cx="7110819" cy="3460560"/>
          </a:xfrm>
        </p:spPr>
        <p:txBody>
          <a:bodyPr rtlCol="0" anchor="ctr">
            <a:normAutofit/>
          </a:bodyPr>
          <a:lstStyle>
            <a:lvl1pPr algn="l" rtl="0">
              <a:defRPr sz="5456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0191" y="7033998"/>
            <a:ext cx="7110819" cy="148975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32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66974" indent="0" algn="ctr" rtl="0">
              <a:buNone/>
              <a:defRPr sz="2480"/>
            </a:lvl2pPr>
            <a:lvl3pPr marL="1133947" indent="0" algn="ctr" rtl="0">
              <a:buNone/>
              <a:defRPr sz="2232"/>
            </a:lvl3pPr>
            <a:lvl4pPr marL="1700921" indent="0" algn="ctr" rtl="0">
              <a:buNone/>
              <a:defRPr sz="1984"/>
            </a:lvl4pPr>
            <a:lvl5pPr marL="2267895" indent="0" algn="ctr" rtl="0">
              <a:buNone/>
              <a:defRPr sz="1984"/>
            </a:lvl5pPr>
            <a:lvl6pPr marL="2834869" indent="0" algn="ctr" rtl="0">
              <a:buNone/>
              <a:defRPr sz="1984"/>
            </a:lvl6pPr>
            <a:lvl7pPr marL="3401842" indent="0" algn="ctr" rtl="0">
              <a:buNone/>
              <a:defRPr sz="1984"/>
            </a:lvl7pPr>
            <a:lvl8pPr marL="3968816" indent="0" algn="ctr" rtl="0">
              <a:buNone/>
              <a:defRPr sz="1984"/>
            </a:lvl8pPr>
            <a:lvl9pPr marL="4535790" indent="0" algn="ctr" rtl="0">
              <a:buNone/>
              <a:defRPr sz="1984"/>
            </a:lvl9pPr>
          </a:lstStyle>
          <a:p>
            <a:pPr rtl="0"/>
            <a:r>
              <a:rPr lang="zh-TW" altLang="en-US" noProof="0"/>
              <a:t>按一下以編輯母片子標題樣式</a:t>
            </a:r>
            <a:endParaRPr lang="zh-TW" altLang="en-US" noProof="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4229" y="0"/>
            <a:ext cx="2167112" cy="3573438"/>
          </a:xfrm>
          <a:prstGeom prst="rect">
            <a:avLst/>
          </a:prstGeom>
        </p:spPr>
      </p:pic>
      <p:sp>
        <p:nvSpPr>
          <p:cNvPr id="11" name="圖片預留位置 10"/>
          <p:cNvSpPr>
            <a:spLocks noGrp="1"/>
          </p:cNvSpPr>
          <p:nvPr>
            <p:ph type="pic" sz="quarter" idx="13"/>
          </p:nvPr>
        </p:nvSpPr>
        <p:spPr>
          <a:xfrm>
            <a:off x="8657246" y="2043349"/>
            <a:ext cx="6462105" cy="6561331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  <a:endParaRPr lang="zh-TW" altLang="en-US" noProof="0" dirty="0"/>
          </a:p>
        </p:txBody>
      </p:sp>
      <p:sp>
        <p:nvSpPr>
          <p:cNvPr id="19" name="說明文字"/>
          <p:cNvSpPr/>
          <p:nvPr/>
        </p:nvSpPr>
        <p:spPr>
          <a:xfrm>
            <a:off x="15308342" y="0"/>
            <a:ext cx="1606431" cy="10691813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3395" tIns="56698" rIns="113395" bIns="566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zh-TW" altLang="en-US" sz="1488" b="1" i="1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附註</a:t>
            </a:r>
            <a:r>
              <a:rPr lang="en-US" altLang="zh-TW" sz="1488" b="1" i="1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︰</a:t>
            </a:r>
          </a:p>
          <a:p>
            <a:pPr rtl="0"/>
            <a:r>
              <a:rPr lang="zh-TW" altLang="en-US" sz="1488" i="1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若要變更此投影片上的影像，請選取該影像並將其刪除。然後按一下預留位置中的 </a:t>
            </a:r>
            <a:r>
              <a:rPr lang="en-US" altLang="zh-TW" sz="1488" i="1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[</a:t>
            </a:r>
            <a:r>
              <a:rPr lang="zh-TW" altLang="en-US" sz="1488" i="1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圖片</a:t>
            </a:r>
            <a:r>
              <a:rPr lang="en-US" altLang="zh-TW" sz="1488" i="1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] </a:t>
            </a:r>
            <a:r>
              <a:rPr lang="zh-TW" altLang="en-US" sz="1488" i="1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itchFamily="34" charset="0"/>
              </a:rPr>
              <a:t>圖示以插入您自己的影像。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0" y="3920332"/>
            <a:ext cx="15119350" cy="4979590"/>
            <a:chOff x="647402" y="2514600"/>
            <a:chExt cx="10838688" cy="3194035"/>
          </a:xfrm>
        </p:grpSpPr>
        <p:grpSp>
          <p:nvGrpSpPr>
            <p:cNvPr id="9" name="群組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直線接點​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接點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矩形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sz="3025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11" name="群組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直線接點​​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接點​​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0190" y="4633128"/>
            <a:ext cx="12489212" cy="2625637"/>
          </a:xfrm>
        </p:spPr>
        <p:txBody>
          <a:bodyPr rtlCol="0" anchor="ctr">
            <a:normAutofit/>
          </a:bodyPr>
          <a:lstStyle>
            <a:lvl1pPr algn="l" rtl="0">
              <a:defRPr sz="5456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370190" y="7258765"/>
            <a:ext cx="12489212" cy="794714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984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66974" indent="0" algn="l" rtl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 algn="l" rtl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 algn="l" rtl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 algn="l" rtl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 algn="l" rtl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 algn="l" rtl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 algn="l" rtl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 algn="l" rtl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5F88363-1F06-484F-8EF8-105DD2962615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229" y="0"/>
            <a:ext cx="2211339" cy="463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370191" y="2494757"/>
            <a:ext cx="6094988" cy="712787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algn="l" rtl="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7654171" y="2494757"/>
            <a:ext cx="6094988" cy="712787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algn="l" rtl="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25015EE-A651-48B6-9DC6-905699ADF8ED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370191" y="2494756"/>
            <a:ext cx="6100658" cy="128450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976"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66974" indent="0" algn="l" rtl="0">
              <a:buNone/>
              <a:defRPr sz="2480" b="1"/>
            </a:lvl2pPr>
            <a:lvl3pPr marL="1133947" indent="0" algn="l" rtl="0">
              <a:buNone/>
              <a:defRPr sz="2232" b="1"/>
            </a:lvl3pPr>
            <a:lvl4pPr marL="1700921" indent="0" algn="l" rtl="0">
              <a:buNone/>
              <a:defRPr sz="1984" b="1"/>
            </a:lvl4pPr>
            <a:lvl5pPr marL="2267895" indent="0" algn="l" rtl="0">
              <a:buNone/>
              <a:defRPr sz="1984" b="1"/>
            </a:lvl5pPr>
            <a:lvl6pPr marL="2834869" indent="0" algn="l" rtl="0">
              <a:buNone/>
              <a:defRPr sz="1984" b="1"/>
            </a:lvl6pPr>
            <a:lvl7pPr marL="3401842" indent="0" algn="l" rtl="0">
              <a:buNone/>
              <a:defRPr sz="1984" b="1"/>
            </a:lvl7pPr>
            <a:lvl8pPr marL="3968816" indent="0" algn="l" rtl="0">
              <a:buNone/>
              <a:defRPr sz="1984" b="1"/>
            </a:lvl8pPr>
            <a:lvl9pPr marL="4535790" indent="0" algn="l" rtl="0">
              <a:buNone/>
              <a:defRPr sz="1984" b="1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370191" y="3779258"/>
            <a:ext cx="6100658" cy="584337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7646619" y="2494756"/>
            <a:ext cx="6100658" cy="128450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976"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66974" indent="0" algn="l" rtl="0">
              <a:buNone/>
              <a:defRPr sz="2480" b="1"/>
            </a:lvl2pPr>
            <a:lvl3pPr marL="1133947" indent="0" algn="l" rtl="0">
              <a:buNone/>
              <a:defRPr sz="2232" b="1"/>
            </a:lvl3pPr>
            <a:lvl4pPr marL="1700921" indent="0" algn="l" rtl="0">
              <a:buNone/>
              <a:defRPr sz="1984" b="1"/>
            </a:lvl4pPr>
            <a:lvl5pPr marL="2267895" indent="0" algn="l" rtl="0">
              <a:buNone/>
              <a:defRPr sz="1984" b="1"/>
            </a:lvl5pPr>
            <a:lvl6pPr marL="2834869" indent="0" algn="l" rtl="0">
              <a:buNone/>
              <a:defRPr sz="1984" b="1"/>
            </a:lvl6pPr>
            <a:lvl7pPr marL="3401842" indent="0" algn="l" rtl="0">
              <a:buNone/>
              <a:defRPr sz="1984" b="1"/>
            </a:lvl7pPr>
            <a:lvl8pPr marL="3968816" indent="0" algn="l" rtl="0">
              <a:buNone/>
              <a:defRPr sz="1984" b="1"/>
            </a:lvl8pPr>
            <a:lvl9pPr marL="4535790" indent="0" algn="l" rtl="0">
              <a:buNone/>
              <a:defRPr sz="1984" b="1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7646619" y="3779258"/>
            <a:ext cx="6100658" cy="584337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E8B0A60-0F1A-4E29-9883-18EE76F0CFF8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825917-AF7F-4360-B651-0C1870BBDB38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EE9807A-A7EC-48A6-8C49-0D504F76532B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968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6996479" y="2494756"/>
            <a:ext cx="6752680" cy="7127877"/>
          </a:xfrm>
        </p:spPr>
        <p:txBody>
          <a:bodyPr rtlCol="0">
            <a:normAutofit/>
          </a:bodyPr>
          <a:lstStyle>
            <a:lvl1pPr algn="l" rtl="0">
              <a:defRPr sz="2480"/>
            </a:lvl1pPr>
            <a:lvl2pPr algn="l" rtl="0">
              <a:defRPr sz="1984"/>
            </a:lvl2pPr>
            <a:lvl3pPr algn="l" rtl="0">
              <a:defRPr sz="1984"/>
            </a:lvl3pPr>
            <a:lvl4pPr algn="l" rtl="0">
              <a:defRPr sz="1736"/>
            </a:lvl4pPr>
            <a:lvl5pPr algn="l" rtl="0">
              <a:defRPr sz="1736"/>
            </a:lvl5pPr>
            <a:lvl6pPr algn="l" rtl="0">
              <a:defRPr sz="1736"/>
            </a:lvl6pPr>
            <a:lvl7pPr algn="l" rtl="0">
              <a:defRPr sz="1736"/>
            </a:lvl7pPr>
            <a:lvl8pPr algn="l" rtl="0">
              <a:defRPr sz="1736"/>
            </a:lvl8pPr>
            <a:lvl9pPr algn="l" rtl="0">
              <a:defRPr sz="1736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370191" y="2494757"/>
            <a:ext cx="5437296" cy="71278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488"/>
              </a:spcBef>
              <a:buNone/>
              <a:defRPr sz="2232"/>
            </a:lvl1pPr>
            <a:lvl2pPr marL="566974" indent="0" algn="l" rtl="0">
              <a:buNone/>
              <a:defRPr sz="1736"/>
            </a:lvl2pPr>
            <a:lvl3pPr marL="1133947" indent="0" algn="l" rtl="0">
              <a:buNone/>
              <a:defRPr sz="1488"/>
            </a:lvl3pPr>
            <a:lvl4pPr marL="1700921" indent="0" algn="l" rtl="0">
              <a:buNone/>
              <a:defRPr sz="1240"/>
            </a:lvl4pPr>
            <a:lvl5pPr marL="2267895" indent="0" algn="l" rtl="0">
              <a:buNone/>
              <a:defRPr sz="1240"/>
            </a:lvl5pPr>
            <a:lvl6pPr marL="2834869" indent="0" algn="l" rtl="0">
              <a:buNone/>
              <a:defRPr sz="1240"/>
            </a:lvl6pPr>
            <a:lvl7pPr marL="3401842" indent="0" algn="l" rtl="0">
              <a:buNone/>
              <a:defRPr sz="1240"/>
            </a:lvl7pPr>
            <a:lvl8pPr marL="3968816" indent="0" algn="l" rtl="0">
              <a:buNone/>
              <a:defRPr sz="1240"/>
            </a:lvl8pPr>
            <a:lvl9pPr marL="4535790" indent="0" algn="l" rtl="0">
              <a:buNone/>
              <a:defRPr sz="124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7B48C6C-65B7-481E-987C-5E2442136467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370191" y="118798"/>
            <a:ext cx="12377085" cy="1710194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370191" y="2494757"/>
            <a:ext cx="12378968" cy="71278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  <a:p>
            <a:pPr lvl="5" rtl="0"/>
            <a:r>
              <a:rPr lang="zh-TW" altLang="en-US" noProof="0" dirty="0"/>
              <a:t>第六層</a:t>
            </a:r>
          </a:p>
          <a:p>
            <a:pPr lvl="6" rtl="0"/>
            <a:r>
              <a:rPr lang="zh-TW" altLang="en-US" noProof="0" dirty="0"/>
              <a:t>第七層</a:t>
            </a:r>
          </a:p>
          <a:p>
            <a:pPr lvl="7" rtl="0"/>
            <a:r>
              <a:rPr lang="zh-TW" altLang="en-US" noProof="0" dirty="0"/>
              <a:t>第八層</a:t>
            </a:r>
          </a:p>
          <a:p>
            <a:pPr lvl="8" rtl="0"/>
            <a:r>
              <a:rPr lang="zh-TW" altLang="en-US" noProof="0" dirty="0"/>
              <a:t>第九層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1370190" y="9909729"/>
            <a:ext cx="2268844" cy="56924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488">
                <a:solidFill>
                  <a:schemeClr val="tx1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B9DC7F4-5BF6-457F-99BE-03398AF10899}" type="datetime1">
              <a:rPr lang="zh-TW" altLang="en-US" smtClean="0"/>
              <a:pPr/>
              <a:t>2022/5/10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3639035" y="9909726"/>
            <a:ext cx="7841280" cy="569242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488">
                <a:solidFill>
                  <a:schemeClr val="tx1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1479374" y="9909729"/>
            <a:ext cx="2267903" cy="56924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488">
                <a:solidFill>
                  <a:schemeClr val="tx1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1368301" y="1900769"/>
            <a:ext cx="12382748" cy="131587"/>
            <a:chOff x="1073150" y="1219201"/>
            <a:chExt cx="10058400" cy="63125"/>
          </a:xfrm>
        </p:grpSpPr>
        <p:cxnSp>
          <p:nvCxnSpPr>
            <p:cNvPr id="13" name="直線接點​​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​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3472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2232"/>
        </a:spcBef>
        <a:buFont typeface="Wingdings" panose="05000000000000000000" pitchFamily="2" charset="2"/>
        <a:buChar char="§"/>
        <a:defRPr sz="24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744"/>
        </a:spcBef>
        <a:buFont typeface="Wingdings" panose="05000000000000000000" pitchFamily="2" charset="2"/>
        <a:buChar char="§"/>
        <a:defRPr sz="1984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744"/>
        </a:spcBef>
        <a:buFont typeface="Wingdings" panose="05000000000000000000" pitchFamily="2" charset="2"/>
        <a:buChar char="§"/>
        <a:defRPr sz="1736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744"/>
        </a:spcBef>
        <a:buFont typeface="Wingdings" panose="05000000000000000000" pitchFamily="2" charset="2"/>
        <a:buChar char="§"/>
        <a:defRPr sz="1736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744"/>
        </a:spcBef>
        <a:buFont typeface="Wingdings" panose="05000000000000000000" pitchFamily="2" charset="2"/>
        <a:buChar char="§"/>
        <a:defRPr sz="1736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Wingdings" panose="05000000000000000000" pitchFamily="2" charset="2"/>
        <a:buChar char="§"/>
        <a:defRPr sz="1736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Wingdings" panose="05000000000000000000" pitchFamily="2" charset="2"/>
        <a:buChar char="§"/>
        <a:defRPr sz="1736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Wingdings" panose="05000000000000000000" pitchFamily="2" charset="2"/>
        <a:buChar char="§"/>
        <a:defRPr sz="1736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Wingdings" panose="05000000000000000000" pitchFamily="2" charset="2"/>
        <a:buChar char="§"/>
        <a:defRPr sz="1736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9pPr>
    </p:bodyStyle>
    <p:otherStyle>
      <a:defPPr>
        <a:defRPr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63" userDrawn="1">
          <p15:clr>
            <a:srgbClr val="F26B43"/>
          </p15:clr>
        </p15:guide>
        <p15:guide id="2" pos="8661" userDrawn="1">
          <p15:clr>
            <a:srgbClr val="F26B43"/>
          </p15:clr>
        </p15:guide>
        <p15:guide id="3" orient="horz" pos="1572" userDrawn="1">
          <p15:clr>
            <a:srgbClr val="F26B43"/>
          </p15:clr>
        </p15:guide>
        <p15:guide id="4" orient="horz" pos="60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7D8102-B57E-4BD6-86D3-1D45B579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5/18(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專題發表當天注意事項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7BAF3F-CEAB-4941-B7DC-3BDF80E84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191" y="2577876"/>
            <a:ext cx="12378968" cy="6705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專題發表於早上</a:t>
            </a:r>
            <a:r>
              <a:rPr lang="en-US" altLang="zh-TW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9:00 </a:t>
            </a: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開始，請各組同學全員到齊，並準時出席。</a:t>
            </a:r>
            <a:endParaRPr lang="en-US" altLang="zh-TW" sz="3200" dirty="0">
              <a:latin typeface="Bahnschrift Light" panose="020B0502040204020203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發表當天請著正式服裝</a:t>
            </a:r>
            <a:r>
              <a:rPr lang="en-US" altLang="zh-TW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系上實習服</a:t>
            </a:r>
            <a:r>
              <a:rPr lang="en-US" altLang="zh-TW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Bahnschrift Light" panose="020B0502040204020203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每組簡報時間為</a:t>
            </a:r>
            <a:r>
              <a:rPr lang="en-US" altLang="zh-TW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10</a:t>
            </a: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分鐘。於</a:t>
            </a:r>
            <a:r>
              <a:rPr lang="en-US" altLang="zh-TW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9</a:t>
            </a: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分鐘按第一聲鈴，</a:t>
            </a:r>
            <a:r>
              <a:rPr lang="en-US" altLang="zh-TW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10</a:t>
            </a: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分鐘按兩聲鈴。</a:t>
            </a:r>
            <a:endParaRPr lang="en-US" altLang="zh-TW" sz="3200" dirty="0">
              <a:latin typeface="Bahnschrift Light" panose="020B0502040204020203" pitchFamily="34" charset="0"/>
              <a:ea typeface="標楷體" panose="03000509000000000000" pitchFamily="65" charset="-120"/>
            </a:endParaRPr>
          </a:p>
          <a:p>
            <a:pPr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所有組別請在早上</a:t>
            </a:r>
            <a:r>
              <a:rPr lang="en-US" altLang="zh-TW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9</a:t>
            </a: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點發表開始前</a:t>
            </a:r>
            <a:r>
              <a:rPr lang="en-US" altLang="zh-TW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20</a:t>
            </a: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分鐘抵達發表教室，將該組簡報電子檔</a:t>
            </a:r>
            <a:r>
              <a:rPr lang="en-US" altLang="zh-TW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(power point)</a:t>
            </a: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存在教室電腦桌面。發表教室電腦不提供網路，請各組事先將簡報電子檔存在個人隨身碟中。</a:t>
            </a:r>
            <a:endParaRPr lang="en-US" altLang="zh-TW" sz="3200" dirty="0">
              <a:latin typeface="Bahnschrift Light" panose="020B0502040204020203" pitchFamily="34" charset="0"/>
              <a:ea typeface="標楷體" panose="03000509000000000000" pitchFamily="65" charset="-120"/>
            </a:endParaRPr>
          </a:p>
          <a:p>
            <a:pPr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3200" dirty="0">
                <a:latin typeface="Bahnschrift Light" panose="020B0502040204020203" pitchFamily="34" charset="0"/>
                <a:ea typeface="標楷體" panose="03000509000000000000" pitchFamily="65" charset="-120"/>
              </a:rPr>
              <a:t>專題發表進行中請同學勿在教室內隨意走動。</a:t>
            </a:r>
            <a:endParaRPr lang="en-US" altLang="zh-TW" sz="3200" dirty="0">
              <a:latin typeface="Bahnschrift Light" panose="020B0502040204020203" pitchFamily="34" charset="0"/>
              <a:ea typeface="標楷體" panose="03000509000000000000" pitchFamily="65" charset="-120"/>
            </a:endParaRPr>
          </a:p>
          <a:p>
            <a:pPr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得獎隊伍會在專題發表後公告於系網頁。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各組發表教室安排如下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見下頁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14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休閒系專題發表  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T508)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1E331AD-0ACD-4D30-829A-1620852DC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518041"/>
              </p:ext>
            </p:extLst>
          </p:nvPr>
        </p:nvGraphicFramePr>
        <p:xfrm>
          <a:off x="1000125" y="2357437"/>
          <a:ext cx="13758863" cy="775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753">
                  <a:extLst>
                    <a:ext uri="{9D8B030D-6E8A-4147-A177-3AD203B41FA5}">
                      <a16:colId xmlns:a16="http://schemas.microsoft.com/office/drawing/2014/main" val="597089131"/>
                    </a:ext>
                  </a:extLst>
                </a:gridCol>
                <a:gridCol w="7153470">
                  <a:extLst>
                    <a:ext uri="{9D8B030D-6E8A-4147-A177-3AD203B41FA5}">
                      <a16:colId xmlns:a16="http://schemas.microsoft.com/office/drawing/2014/main" val="857232049"/>
                    </a:ext>
                  </a:extLst>
                </a:gridCol>
                <a:gridCol w="5018640">
                  <a:extLst>
                    <a:ext uri="{9D8B030D-6E8A-4147-A177-3AD203B41FA5}">
                      <a16:colId xmlns:a16="http://schemas.microsoft.com/office/drawing/2014/main" val="3150849506"/>
                    </a:ext>
                  </a:extLst>
                </a:gridCol>
              </a:tblGrid>
              <a:tr h="1214437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專題題目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組別成員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16720"/>
                  </a:ext>
                </a:extLst>
              </a:tr>
              <a:tr h="1214437">
                <a:tc rowSpan="5"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學術型</a:t>
                      </a:r>
                      <a:endParaRPr lang="en-US" altLang="zh-TW" sz="3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 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運用事件分析法檢視美國次級房貸危</a:t>
                      </a:r>
                      <a:endParaRPr lang="en-US" altLang="zh-TW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機事件對各國主權信用違約交換溢差  </a:t>
                      </a:r>
                      <a:endParaRPr lang="en-US" altLang="zh-TW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之影響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郭芳君、張筑雅、李弘昱、吳曉雯、林禹彤</a:t>
                      </a:r>
                    </a:p>
                    <a:p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571343126"/>
                  </a:ext>
                </a:extLst>
              </a:tr>
              <a:tr h="121443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檢視節慶關鍵字對台灣國民所得</a:t>
                      </a:r>
                      <a:endParaRPr lang="en-US" altLang="zh-TW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的影響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zh-TW" sz="3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顏暐曄、陳慶翰、</a:t>
                      </a:r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羅偉傑</a:t>
                      </a:r>
                      <a:r>
                        <a:rPr lang="zh-TW" altLang="zh-TW" sz="3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、莊涴淇、翁詩晏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4220468816"/>
                  </a:ext>
                </a:extLst>
              </a:tr>
              <a:tr h="132392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提升台南進行</a:t>
                      </a:r>
                      <a:r>
                        <a:rPr lang="zh-TW" altLang="en-US" sz="32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美食旅遊之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黃婕甯、黃瀞儀、高志意、</a:t>
                      </a:r>
                      <a:endParaRPr lang="en-US" altLang="zh-TW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石佳均、魏合司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923213970"/>
                  </a:ext>
                </a:extLst>
              </a:tr>
              <a:tr h="121443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四草生態旅遊與環境的永續發展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韋彥如、吳玟妏、王新閔、林弘翊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4030782287"/>
                  </a:ext>
                </a:extLst>
              </a:tr>
              <a:tr h="121443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台東某民宿遊客住宿動機與體驗之 </a:t>
                      </a:r>
                      <a:endParaRPr lang="en-US" altLang="zh-TW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簡易初探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尤毓均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3078140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休閒系專題發表 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T610)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1E331AD-0ACD-4D30-829A-1620852DC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344379"/>
              </p:ext>
            </p:extLst>
          </p:nvPr>
        </p:nvGraphicFramePr>
        <p:xfrm>
          <a:off x="1142999" y="2271713"/>
          <a:ext cx="13348253" cy="747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070">
                  <a:extLst>
                    <a:ext uri="{9D8B030D-6E8A-4147-A177-3AD203B41FA5}">
                      <a16:colId xmlns:a16="http://schemas.microsoft.com/office/drawing/2014/main" val="597089131"/>
                    </a:ext>
                  </a:extLst>
                </a:gridCol>
                <a:gridCol w="5800201">
                  <a:extLst>
                    <a:ext uri="{9D8B030D-6E8A-4147-A177-3AD203B41FA5}">
                      <a16:colId xmlns:a16="http://schemas.microsoft.com/office/drawing/2014/main" val="857232049"/>
                    </a:ext>
                  </a:extLst>
                </a:gridCol>
                <a:gridCol w="5227982">
                  <a:extLst>
                    <a:ext uri="{9D8B030D-6E8A-4147-A177-3AD203B41FA5}">
                      <a16:colId xmlns:a16="http://schemas.microsoft.com/office/drawing/2014/main" val="3150849506"/>
                    </a:ext>
                  </a:extLst>
                </a:gridCol>
              </a:tblGrid>
              <a:tr h="1245394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專題題目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組別成員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16720"/>
                  </a:ext>
                </a:extLst>
              </a:tr>
              <a:tr h="1245394">
                <a:tc rowSpan="5"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實務型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零點咖啡行銷企劃專案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郭星羽、邱燁琳、葉星陽</a:t>
                      </a:r>
                      <a:endParaRPr lang="en-US" altLang="zh-TW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571343126"/>
                  </a:ext>
                </a:extLst>
              </a:tr>
              <a:tr h="124539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運動品牌門市行銷企劃案</a:t>
                      </a:r>
                    </a:p>
                    <a:p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pPr marL="0" marR="0" lvl="0" indent="0" algn="l" defTabSz="1133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李泱其、陳姿璇、邱品勻、劉子銓、林品誼、蔡岱玲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4220468816"/>
                  </a:ext>
                </a:extLst>
              </a:tr>
              <a:tr h="124539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2020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古堡奇兵夏令營</a:t>
                      </a:r>
                    </a:p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2022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味了與你香遇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陳郁漩、石千玄、江宇平、蘇奕睿、陳忠雄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923213970"/>
                  </a:ext>
                </a:extLst>
              </a:tr>
              <a:tr h="124539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2022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遊你相艇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pPr marL="0" marR="0" lvl="0" indent="0" algn="l" defTabSz="1133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曾鄭迦南、李丞弘、許津翎、吳雪芬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4030782287"/>
                  </a:ext>
                </a:extLst>
              </a:tr>
              <a:tr h="124539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德州撲克計分員體驗營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朱婕寧、蘇羿靜、謝佶霖、倪宇杰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3078140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29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休閒系專題發表 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T608)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1E331AD-0ACD-4D30-829A-1620852DC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545829"/>
              </p:ext>
            </p:extLst>
          </p:nvPr>
        </p:nvGraphicFramePr>
        <p:xfrm>
          <a:off x="1057275" y="2198517"/>
          <a:ext cx="13315950" cy="847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470">
                  <a:extLst>
                    <a:ext uri="{9D8B030D-6E8A-4147-A177-3AD203B41FA5}">
                      <a16:colId xmlns:a16="http://schemas.microsoft.com/office/drawing/2014/main" val="597089131"/>
                    </a:ext>
                  </a:extLst>
                </a:gridCol>
                <a:gridCol w="5908012">
                  <a:extLst>
                    <a:ext uri="{9D8B030D-6E8A-4147-A177-3AD203B41FA5}">
                      <a16:colId xmlns:a16="http://schemas.microsoft.com/office/drawing/2014/main" val="857232049"/>
                    </a:ext>
                  </a:extLst>
                </a:gridCol>
                <a:gridCol w="5189468">
                  <a:extLst>
                    <a:ext uri="{9D8B030D-6E8A-4147-A177-3AD203B41FA5}">
                      <a16:colId xmlns:a16="http://schemas.microsoft.com/office/drawing/2014/main" val="3150849506"/>
                    </a:ext>
                  </a:extLst>
                </a:gridCol>
              </a:tblGrid>
              <a:tr h="599654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專題題目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組別成員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16720"/>
                  </a:ext>
                </a:extLst>
              </a:tr>
              <a:tr h="1049815">
                <a:tc rowSpan="7"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競賽型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巷仔內報虎哩跨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吳雨靜、賴品涵、盧語萱、謝如宜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571343126"/>
                  </a:ext>
                </a:extLst>
              </a:tr>
              <a:tr h="104981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漫</a:t>
                      </a:r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!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鹿跑台江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王婷萱、許安綺、陳郁雯、李汶庭、廖晨育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4220468816"/>
                  </a:ext>
                </a:extLst>
              </a:tr>
              <a:tr h="104981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藍欖悠台江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黎羽宸、蔣玥緹、林胤辰、陳建宇、李沛蓁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923213970"/>
                  </a:ext>
                </a:extLst>
              </a:tr>
              <a:tr h="104981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133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蘭後嶼見你</a:t>
                      </a:r>
                      <a:r>
                        <a:rPr lang="en-US" altLang="zh-TW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in</a:t>
                      </a:r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冬季</a:t>
                      </a:r>
                    </a:p>
                    <a:p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陳韻雯、邱筠捷，陳</a:t>
                      </a:r>
                      <a:r>
                        <a:rPr lang="zh-TW" altLang="en-US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湞</a:t>
                      </a:r>
                      <a:r>
                        <a:rPr lang="zh-TW" altLang="zh-TW" sz="32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叡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4030782287"/>
                  </a:ext>
                </a:extLst>
              </a:tr>
              <a:tr h="104981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台江鹽海溪米鹿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王薏婷、鐘涵晴、葉惟淳、洪宜婷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3078140412"/>
                  </a:ext>
                </a:extLst>
              </a:tr>
              <a:tr h="90544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蚵在你心底的台江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王柏智、林鈺潔、凃沛妤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2164116784"/>
                  </a:ext>
                </a:extLst>
              </a:tr>
              <a:tr h="152005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栽．日光植物旅館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蔡孟芸、羅韶詩、郭心郁、 沈子芹、王湣喬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2962101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休閒系專題發表 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T510)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1E331AD-0ACD-4D30-829A-1620852DC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631374"/>
              </p:ext>
            </p:extLst>
          </p:nvPr>
        </p:nvGraphicFramePr>
        <p:xfrm>
          <a:off x="1131819" y="2136896"/>
          <a:ext cx="13244513" cy="855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729">
                  <a:extLst>
                    <a:ext uri="{9D8B030D-6E8A-4147-A177-3AD203B41FA5}">
                      <a16:colId xmlns:a16="http://schemas.microsoft.com/office/drawing/2014/main" val="597089131"/>
                    </a:ext>
                  </a:extLst>
                </a:gridCol>
                <a:gridCol w="6042992">
                  <a:extLst>
                    <a:ext uri="{9D8B030D-6E8A-4147-A177-3AD203B41FA5}">
                      <a16:colId xmlns:a16="http://schemas.microsoft.com/office/drawing/2014/main" val="857232049"/>
                    </a:ext>
                  </a:extLst>
                </a:gridCol>
                <a:gridCol w="4993792">
                  <a:extLst>
                    <a:ext uri="{9D8B030D-6E8A-4147-A177-3AD203B41FA5}">
                      <a16:colId xmlns:a16="http://schemas.microsoft.com/office/drawing/2014/main" val="3150849506"/>
                    </a:ext>
                  </a:extLst>
                </a:gridCol>
              </a:tblGrid>
              <a:tr h="933625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專題題目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組別成員</a:t>
                      </a:r>
                    </a:p>
                  </a:txBody>
                  <a:tcPr marL="113395" marR="113395" marT="56698" marB="56698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16720"/>
                  </a:ext>
                </a:extLst>
              </a:tr>
              <a:tr h="1001461">
                <a:tc rowSpan="7"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競賽型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慢活文化 自在台南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陳以容、黃士珊、黃孟婕、    </a:t>
                      </a:r>
                    </a:p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周昱汎、黃姿妮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571343126"/>
                  </a:ext>
                </a:extLst>
              </a:tr>
              <a:tr h="100146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32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en-US" sz="3200" b="0" kern="120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集時行樂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陳怡瑄、吳珮瑜、劉晏羽、施羽真、鄭琇文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4220468816"/>
                  </a:ext>
                </a:extLst>
              </a:tr>
              <a:tr h="100146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鹽鹽夏日</a:t>
                      </a:r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•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愛在臺南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鐘傼韙、蘇鈺倫，林昀潔，      王俞翔，蘇昱菖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923213970"/>
                  </a:ext>
                </a:extLst>
              </a:tr>
              <a:tr h="100146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新北桐花趣 樂活山水行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楊育誠、王露澐、王晨訊、張浩君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4030782287"/>
                  </a:ext>
                </a:extLst>
              </a:tr>
              <a:tr h="100146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山水台灣新印象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鄭茹疄、陳賢谷、黃義展、林士傑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3078140412"/>
                  </a:ext>
                </a:extLst>
              </a:tr>
              <a:tr h="100146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古厝尋奇</a:t>
                      </a: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蔡淑津、王婷琳、康嘉玲、郭俊志、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2164116784"/>
                  </a:ext>
                </a:extLst>
              </a:tr>
              <a:tr h="100146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創新遊程、創業思想</a:t>
                      </a:r>
                    </a:p>
                    <a:p>
                      <a:endParaRPr lang="en-US" altLang="zh-TW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13395" marR="113395" marT="56698" marB="56698"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胡睿承、林宗穎、陳鴻陞、林柏學、廖中煜</a:t>
                      </a:r>
                    </a:p>
                  </a:txBody>
                  <a:tcPr marL="113395" marR="113395" marT="56698" marB="56698"/>
                </a:tc>
                <a:extLst>
                  <a:ext uri="{0D108BD9-81ED-4DB2-BD59-A6C34878D82A}">
                    <a16:rowId xmlns:a16="http://schemas.microsoft.com/office/drawing/2014/main" val="2962101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65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學術文獻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0_TF03431380_TF03431380.potx" id="{923505AA-91E3-4B57-AABA-AC8EA251786D}" vid="{5F9510E3-AB57-464A-AC9C-E4DC9C0F0949}"/>
    </a:ext>
  </a:extLst>
</a:theme>
</file>

<file path=ppt/theme/theme2.xml><?xml version="1.0" encoding="utf-8"?>
<a:theme xmlns:a="http://schemas.openxmlformats.org/drawingml/2006/main" name="Office 佈景主題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873beb7-5857-4685-be1f-d57550cc96cc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具細條紋和緞帶設計的學術簡報 (寬螢幕)</Template>
  <TotalTime>0</TotalTime>
  <Words>766</Words>
  <Application>Microsoft Office PowerPoint</Application>
  <PresentationFormat>自訂</PresentationFormat>
  <Paragraphs>86</Paragraphs>
  <Slides>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Microsoft JhengHei UI</vt:lpstr>
      <vt:lpstr>微軟正黑體</vt:lpstr>
      <vt:lpstr>標楷體</vt:lpstr>
      <vt:lpstr>Arial</vt:lpstr>
      <vt:lpstr>Bahnschrift Light</vt:lpstr>
      <vt:lpstr>Wingdings</vt:lpstr>
      <vt:lpstr>學術文獻 16x9</vt:lpstr>
      <vt:lpstr>5/18(三) 專題發表當天注意事項:</vt:lpstr>
      <vt:lpstr>2022年5月18日 休閒系專題發表  (教室T508)</vt:lpstr>
      <vt:lpstr>2022年5月18日 休閒系專題發表 (教室T610)</vt:lpstr>
      <vt:lpstr>2022年5月18日 休閒系專題發表 (教室T608)</vt:lpstr>
      <vt:lpstr>2022年5月18日 休閒系專題發表 (教室T510)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2022-03-03T03:06:40Z</dcterms:created>
  <dcterms:modified xsi:type="dcterms:W3CDTF">2022-05-10T08:47:38Z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